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11" Type="http://schemas.openxmlformats.org/officeDocument/2006/relationships/image" Target="../media/image16.png"/><Relationship Id="rId5" Type="http://schemas.openxmlformats.org/officeDocument/2006/relationships/image" Target="../media/image105.png"/><Relationship Id="rId10" Type="http://schemas.openxmlformats.org/officeDocument/2006/relationships/image" Target="../media/image26.svg"/><Relationship Id="rId4" Type="http://schemas.openxmlformats.org/officeDocument/2006/relationships/image" Target="../media/image104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34" Type="http://schemas.openxmlformats.org/officeDocument/2006/relationships/image" Target="../media/image50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24" Type="http://schemas.openxmlformats.org/officeDocument/2006/relationships/image" Target="../media/image40.svg"/><Relationship Id="rId32" Type="http://schemas.openxmlformats.org/officeDocument/2006/relationships/image" Target="../media/image48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svg"/><Relationship Id="rId36" Type="http://schemas.openxmlformats.org/officeDocument/2006/relationships/image" Target="../media/image17.sv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6.svg"/><Relationship Id="rId35" Type="http://schemas.openxmlformats.org/officeDocument/2006/relationships/image" Target="../media/image16.png"/><Relationship Id="rId8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68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16.png"/><Relationship Id="rId10" Type="http://schemas.openxmlformats.org/officeDocument/2006/relationships/image" Target="../media/image62.svg"/><Relationship Id="rId19" Type="http://schemas.openxmlformats.org/officeDocument/2006/relationships/image" Target="../media/image25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svg"/><Relationship Id="rId3" Type="http://schemas.openxmlformats.org/officeDocument/2006/relationships/image" Target="../media/image69.png"/><Relationship Id="rId21" Type="http://schemas.openxmlformats.org/officeDocument/2006/relationships/image" Target="../media/image16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image" Target="../media/image1.jpeg"/><Relationship Id="rId16" Type="http://schemas.openxmlformats.org/officeDocument/2006/relationships/image" Target="../media/image82.svg"/><Relationship Id="rId20" Type="http://schemas.openxmlformats.org/officeDocument/2006/relationships/image" Target="../media/image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Relationship Id="rId22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25.png"/><Relationship Id="rId5" Type="http://schemas.openxmlformats.org/officeDocument/2006/relationships/image" Target="../media/image61.png"/><Relationship Id="rId10" Type="http://schemas.openxmlformats.org/officeDocument/2006/relationships/image" Target="../media/image68.svg"/><Relationship Id="rId4" Type="http://schemas.openxmlformats.org/officeDocument/2006/relationships/image" Target="../media/image60.sv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7.svg"/><Relationship Id="rId5" Type="http://schemas.openxmlformats.org/officeDocument/2006/relationships/image" Target="../media/image90.svg"/><Relationship Id="rId10" Type="http://schemas.openxmlformats.org/officeDocument/2006/relationships/image" Target="../media/image16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102.png"/><Relationship Id="rId5" Type="http://schemas.openxmlformats.org/officeDocument/2006/relationships/image" Target="../media/image25.png"/><Relationship Id="rId10" Type="http://schemas.openxmlformats.org/officeDocument/2006/relationships/image" Target="../media/image101.png"/><Relationship Id="rId4" Type="http://schemas.openxmlformats.org/officeDocument/2006/relationships/image" Target="../media/image99.svg"/><Relationship Id="rId9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383116">
            <a:off x="17672209" y="4884319"/>
            <a:ext cx="764409" cy="463423"/>
          </a:xfrm>
          <a:custGeom>
            <a:avLst/>
            <a:gdLst/>
            <a:ahLst/>
            <a:cxnLst/>
            <a:rect l="l" t="t" r="r" b="b"/>
            <a:pathLst>
              <a:path w="764409" h="463423">
                <a:moveTo>
                  <a:pt x="0" y="0"/>
                </a:moveTo>
                <a:lnTo>
                  <a:pt x="764410" y="0"/>
                </a:lnTo>
                <a:lnTo>
                  <a:pt x="76441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58557" y="-191353"/>
            <a:ext cx="728665" cy="829206"/>
          </a:xfrm>
          <a:custGeom>
            <a:avLst/>
            <a:gdLst/>
            <a:ahLst/>
            <a:cxnLst/>
            <a:rect l="l" t="t" r="r" b="b"/>
            <a:pathLst>
              <a:path w="728665" h="829206">
                <a:moveTo>
                  <a:pt x="0" y="0"/>
                </a:moveTo>
                <a:lnTo>
                  <a:pt x="728665" y="0"/>
                </a:lnTo>
                <a:lnTo>
                  <a:pt x="728665" y="829205"/>
                </a:lnTo>
                <a:lnTo>
                  <a:pt x="0" y="82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37694" y="9802190"/>
            <a:ext cx="684098" cy="810782"/>
          </a:xfrm>
          <a:custGeom>
            <a:avLst/>
            <a:gdLst/>
            <a:ahLst/>
            <a:cxnLst/>
            <a:rect l="l" t="t" r="r" b="b"/>
            <a:pathLst>
              <a:path w="684098" h="810782">
                <a:moveTo>
                  <a:pt x="0" y="0"/>
                </a:moveTo>
                <a:lnTo>
                  <a:pt x="684098" y="0"/>
                </a:lnTo>
                <a:lnTo>
                  <a:pt x="684098" y="810782"/>
                </a:lnTo>
                <a:lnTo>
                  <a:pt x="0" y="810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413515" y="9364582"/>
            <a:ext cx="1266095" cy="1282122"/>
          </a:xfrm>
          <a:custGeom>
            <a:avLst/>
            <a:gdLst/>
            <a:ahLst/>
            <a:cxnLst/>
            <a:rect l="l" t="t" r="r" b="b"/>
            <a:pathLst>
              <a:path w="1266095" h="1282122">
                <a:moveTo>
                  <a:pt x="0" y="0"/>
                </a:moveTo>
                <a:lnTo>
                  <a:pt x="1266095" y="0"/>
                </a:lnTo>
                <a:lnTo>
                  <a:pt x="1266095" y="1282122"/>
                </a:lnTo>
                <a:lnTo>
                  <a:pt x="0" y="1282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97044" y="-156339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4" y="0"/>
                </a:lnTo>
                <a:lnTo>
                  <a:pt x="1128174" y="1023818"/>
                </a:lnTo>
                <a:lnTo>
                  <a:pt x="0" y="1023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371063">
            <a:off x="-813223" y="9548832"/>
            <a:ext cx="2444475" cy="913623"/>
          </a:xfrm>
          <a:custGeom>
            <a:avLst/>
            <a:gdLst/>
            <a:ahLst/>
            <a:cxnLst/>
            <a:rect l="l" t="t" r="r" b="b"/>
            <a:pathLst>
              <a:path w="2444475" h="913623">
                <a:moveTo>
                  <a:pt x="0" y="0"/>
                </a:moveTo>
                <a:lnTo>
                  <a:pt x="2444475" y="0"/>
                </a:lnTo>
                <a:lnTo>
                  <a:pt x="2444475" y="913623"/>
                </a:lnTo>
                <a:lnTo>
                  <a:pt x="0" y="9136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88725" y="-188744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0" y="0"/>
                </a:lnTo>
                <a:lnTo>
                  <a:pt x="1198550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79743" y="1879389"/>
            <a:ext cx="9009568" cy="6171554"/>
          </a:xfrm>
          <a:custGeom>
            <a:avLst/>
            <a:gdLst/>
            <a:ahLst/>
            <a:cxnLst/>
            <a:rect l="l" t="t" r="r" b="b"/>
            <a:pathLst>
              <a:path w="9009568" h="6171554">
                <a:moveTo>
                  <a:pt x="0" y="0"/>
                </a:moveTo>
                <a:lnTo>
                  <a:pt x="9009568" y="0"/>
                </a:lnTo>
                <a:lnTo>
                  <a:pt x="9009568" y="6171554"/>
                </a:lnTo>
                <a:lnTo>
                  <a:pt x="0" y="6171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69222" y="1339811"/>
            <a:ext cx="5768472" cy="71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sz="5104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Neural Machine Translation with Transformers </a:t>
            </a:r>
          </a:p>
          <a:p>
            <a:pPr algn="l">
              <a:lnSpc>
                <a:spcPts val="7145"/>
              </a:lnSpc>
            </a:pPr>
            <a:endParaRPr lang="en-US" sz="5104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7145"/>
              </a:lnSpc>
            </a:pPr>
            <a:endParaRPr lang="en-US" sz="5104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7145"/>
              </a:lnSpc>
            </a:pPr>
            <a:r>
              <a:rPr lang="en-US" sz="5104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2021465  </a:t>
            </a:r>
          </a:p>
          <a:p>
            <a:pPr algn="l">
              <a:lnSpc>
                <a:spcPts val="7145"/>
              </a:lnSpc>
            </a:pPr>
            <a:r>
              <a:rPr lang="en-US" sz="5104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2021758</a:t>
            </a:r>
          </a:p>
          <a:p>
            <a:pPr algn="l">
              <a:lnSpc>
                <a:spcPts val="7145"/>
              </a:lnSpc>
            </a:pPr>
            <a:endParaRPr lang="en-US" sz="5104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84599" y="9775103"/>
            <a:ext cx="1028700" cy="1197904"/>
          </a:xfrm>
          <a:custGeom>
            <a:avLst/>
            <a:gdLst/>
            <a:ahLst/>
            <a:cxnLst/>
            <a:rect l="l" t="t" r="r" b="b"/>
            <a:pathLst>
              <a:path w="1028700" h="1197904">
                <a:moveTo>
                  <a:pt x="0" y="0"/>
                </a:moveTo>
                <a:lnTo>
                  <a:pt x="1028700" y="0"/>
                </a:lnTo>
                <a:lnTo>
                  <a:pt x="1028700" y="1197903"/>
                </a:lnTo>
                <a:lnTo>
                  <a:pt x="0" y="1197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39465">
            <a:off x="-661159" y="-391631"/>
            <a:ext cx="1322318" cy="1401132"/>
          </a:xfrm>
          <a:custGeom>
            <a:avLst/>
            <a:gdLst/>
            <a:ahLst/>
            <a:cxnLst/>
            <a:rect l="l" t="t" r="r" b="b"/>
            <a:pathLst>
              <a:path w="1322318" h="1401132">
                <a:moveTo>
                  <a:pt x="0" y="0"/>
                </a:moveTo>
                <a:lnTo>
                  <a:pt x="1322318" y="0"/>
                </a:lnTo>
                <a:lnTo>
                  <a:pt x="1322318" y="1401132"/>
                </a:lnTo>
                <a:lnTo>
                  <a:pt x="0" y="140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261954">
            <a:off x="17588472" y="9464287"/>
            <a:ext cx="1666253" cy="1645425"/>
          </a:xfrm>
          <a:custGeom>
            <a:avLst/>
            <a:gdLst/>
            <a:ahLst/>
            <a:cxnLst/>
            <a:rect l="l" t="t" r="r" b="b"/>
            <a:pathLst>
              <a:path w="1666253" h="1645425">
                <a:moveTo>
                  <a:pt x="0" y="0"/>
                </a:moveTo>
                <a:lnTo>
                  <a:pt x="1666253" y="0"/>
                </a:lnTo>
                <a:lnTo>
                  <a:pt x="1666253" y="1645426"/>
                </a:lnTo>
                <a:lnTo>
                  <a:pt x="0" y="1645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484748" y="-219176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1" y="0"/>
                </a:lnTo>
                <a:lnTo>
                  <a:pt x="1198551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37899" y="9473843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0" y="0"/>
                </a:lnTo>
                <a:lnTo>
                  <a:pt x="1198550" y="1056222"/>
                </a:lnTo>
                <a:lnTo>
                  <a:pt x="0" y="1056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40403" y="3171336"/>
            <a:ext cx="9603778" cy="420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YOU!!!</a:t>
            </a:r>
          </a:p>
          <a:p>
            <a:pPr algn="ctr">
              <a:lnSpc>
                <a:spcPts val="6720"/>
              </a:lnSpc>
            </a:pPr>
            <a:endParaRPr lang="en-US" sz="4800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 AND CODE FILES WITH THE REPO ARE INCLUDED IN THE ZIP FILE</a:t>
            </a:r>
          </a:p>
        </p:txBody>
      </p:sp>
      <p:sp>
        <p:nvSpPr>
          <p:cNvPr id="9" name="Freeform 9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5101306" y="2112466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6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6" y="1685387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00765" y="2112466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5113788" y="4042801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53974" y="4303680"/>
            <a:ext cx="4107646" cy="3619863"/>
          </a:xfrm>
          <a:custGeom>
            <a:avLst/>
            <a:gdLst/>
            <a:ahLst/>
            <a:cxnLst/>
            <a:rect l="l" t="t" r="r" b="b"/>
            <a:pathLst>
              <a:path w="4107646" h="3619863">
                <a:moveTo>
                  <a:pt x="0" y="0"/>
                </a:moveTo>
                <a:lnTo>
                  <a:pt x="4107645" y="0"/>
                </a:lnTo>
                <a:lnTo>
                  <a:pt x="4107645" y="3619863"/>
                </a:lnTo>
                <a:lnTo>
                  <a:pt x="0" y="3619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971609" y="2621104"/>
            <a:ext cx="669506" cy="668111"/>
          </a:xfrm>
          <a:custGeom>
            <a:avLst/>
            <a:gdLst/>
            <a:ahLst/>
            <a:cxnLst/>
            <a:rect l="l" t="t" r="r" b="b"/>
            <a:pathLst>
              <a:path w="669506" h="668111">
                <a:moveTo>
                  <a:pt x="0" y="0"/>
                </a:moveTo>
                <a:lnTo>
                  <a:pt x="669506" y="0"/>
                </a:lnTo>
                <a:lnTo>
                  <a:pt x="669506" y="668111"/>
                </a:lnTo>
                <a:lnTo>
                  <a:pt x="0" y="668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48500" y="2841858"/>
            <a:ext cx="492229" cy="649807"/>
          </a:xfrm>
          <a:custGeom>
            <a:avLst/>
            <a:gdLst/>
            <a:ahLst/>
            <a:cxnLst/>
            <a:rect l="l" t="t" r="r" b="b"/>
            <a:pathLst>
              <a:path w="492229" h="649807">
                <a:moveTo>
                  <a:pt x="0" y="0"/>
                </a:moveTo>
                <a:lnTo>
                  <a:pt x="492229" y="0"/>
                </a:lnTo>
                <a:lnTo>
                  <a:pt x="492229" y="649807"/>
                </a:lnTo>
                <a:lnTo>
                  <a:pt x="0" y="649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00765" y="8510007"/>
            <a:ext cx="658709" cy="658709"/>
          </a:xfrm>
          <a:custGeom>
            <a:avLst/>
            <a:gdLst/>
            <a:ahLst/>
            <a:cxnLst/>
            <a:rect l="l" t="t" r="r" b="b"/>
            <a:pathLst>
              <a:path w="658709" h="658709">
                <a:moveTo>
                  <a:pt x="0" y="0"/>
                </a:moveTo>
                <a:lnTo>
                  <a:pt x="658710" y="0"/>
                </a:lnTo>
                <a:lnTo>
                  <a:pt x="658710" y="658710"/>
                </a:lnTo>
                <a:lnTo>
                  <a:pt x="0" y="6587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843015" y="4597240"/>
            <a:ext cx="707374" cy="576510"/>
          </a:xfrm>
          <a:custGeom>
            <a:avLst/>
            <a:gdLst/>
            <a:ahLst/>
            <a:cxnLst/>
            <a:rect l="l" t="t" r="r" b="b"/>
            <a:pathLst>
              <a:path w="707374" h="576510">
                <a:moveTo>
                  <a:pt x="0" y="0"/>
                </a:moveTo>
                <a:lnTo>
                  <a:pt x="707374" y="0"/>
                </a:lnTo>
                <a:lnTo>
                  <a:pt x="707374" y="576510"/>
                </a:lnTo>
                <a:lnTo>
                  <a:pt x="0" y="5765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69579" y="7394347"/>
            <a:ext cx="741430" cy="529196"/>
          </a:xfrm>
          <a:custGeom>
            <a:avLst/>
            <a:gdLst/>
            <a:ahLst/>
            <a:cxnLst/>
            <a:rect l="l" t="t" r="r" b="b"/>
            <a:pathLst>
              <a:path w="741430" h="529196">
                <a:moveTo>
                  <a:pt x="0" y="0"/>
                </a:moveTo>
                <a:lnTo>
                  <a:pt x="741429" y="0"/>
                </a:lnTo>
                <a:lnTo>
                  <a:pt x="741429" y="529196"/>
                </a:lnTo>
                <a:lnTo>
                  <a:pt x="0" y="5291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40805" y="2573751"/>
            <a:ext cx="762816" cy="762816"/>
          </a:xfrm>
          <a:custGeom>
            <a:avLst/>
            <a:gdLst/>
            <a:ahLst/>
            <a:cxnLst/>
            <a:rect l="l" t="t" r="r" b="b"/>
            <a:pathLst>
              <a:path w="762816" h="762816">
                <a:moveTo>
                  <a:pt x="0" y="0"/>
                </a:moveTo>
                <a:lnTo>
                  <a:pt x="762816" y="0"/>
                </a:lnTo>
                <a:lnTo>
                  <a:pt x="762816" y="762816"/>
                </a:lnTo>
                <a:lnTo>
                  <a:pt x="0" y="76281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238865" y="4073917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1762740" y="4616132"/>
            <a:ext cx="600957" cy="600957"/>
          </a:xfrm>
          <a:custGeom>
            <a:avLst/>
            <a:gdLst/>
            <a:ahLst/>
            <a:cxnLst/>
            <a:rect l="l" t="t" r="r" b="b"/>
            <a:pathLst>
              <a:path w="600957" h="600957">
                <a:moveTo>
                  <a:pt x="600957" y="0"/>
                </a:moveTo>
                <a:lnTo>
                  <a:pt x="0" y="0"/>
                </a:lnTo>
                <a:lnTo>
                  <a:pt x="0" y="600957"/>
                </a:lnTo>
                <a:lnTo>
                  <a:pt x="600957" y="600957"/>
                </a:lnTo>
                <a:lnTo>
                  <a:pt x="600957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290613" y="4765357"/>
            <a:ext cx="3848668" cy="3329098"/>
          </a:xfrm>
          <a:custGeom>
            <a:avLst/>
            <a:gdLst/>
            <a:ahLst/>
            <a:cxnLst/>
            <a:rect l="l" t="t" r="r" b="b"/>
            <a:pathLst>
              <a:path w="3848668" h="3329098">
                <a:moveTo>
                  <a:pt x="0" y="0"/>
                </a:moveTo>
                <a:lnTo>
                  <a:pt x="3848668" y="0"/>
                </a:lnTo>
                <a:lnTo>
                  <a:pt x="3848668" y="3329098"/>
                </a:lnTo>
                <a:lnTo>
                  <a:pt x="0" y="33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271492" y="9551042"/>
            <a:ext cx="1374818" cy="1000180"/>
          </a:xfrm>
          <a:custGeom>
            <a:avLst/>
            <a:gdLst/>
            <a:ahLst/>
            <a:cxnLst/>
            <a:rect l="l" t="t" r="r" b="b"/>
            <a:pathLst>
              <a:path w="1374818" h="1000180">
                <a:moveTo>
                  <a:pt x="0" y="0"/>
                </a:moveTo>
                <a:lnTo>
                  <a:pt x="1374818" y="0"/>
                </a:lnTo>
                <a:lnTo>
                  <a:pt x="1374818" y="1000180"/>
                </a:lnTo>
                <a:lnTo>
                  <a:pt x="0" y="100018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6959729">
            <a:off x="17606998" y="-451906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72621" y="-539120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8" y="0"/>
                </a:lnTo>
                <a:lnTo>
                  <a:pt x="1283418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484768" y="9415409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2"/>
                </a:lnTo>
                <a:lnTo>
                  <a:pt x="0" y="174318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826381" y="2726373"/>
            <a:ext cx="463523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Background on Transformers</a:t>
            </a:r>
          </a:p>
          <a:p>
            <a:pPr algn="ctr">
              <a:lnSpc>
                <a:spcPts val="4480"/>
              </a:lnSpc>
            </a:pPr>
            <a:endParaRPr lang="en-US" sz="3200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73418" y="2236588"/>
            <a:ext cx="297095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 Transformer?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20577" y="2264884"/>
            <a:ext cx="309822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Attention is all you need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584" y="2198805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20298" y="3949340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324" y="4004701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37874" y="2198805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2733" y="4026292"/>
            <a:ext cx="297095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Transformers?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961712" y="3939815"/>
            <a:ext cx="323733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English-Urdu Challenges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3C4C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73418" y="2793698"/>
            <a:ext cx="2970955" cy="98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Encoder-decoder structure, multi-head self-attention, and feed-forward layers.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4F4F5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20577" y="2821994"/>
            <a:ext cx="2970955" cy="73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This report will give all the information you need about Transformers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2733" y="4583402"/>
            <a:ext cx="2970955" cy="123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Transformers excel in seq2seq tasks, especially for low-resource languages, by leveraging attention mechanisms.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4F4F5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961712" y="4496925"/>
            <a:ext cx="2970955" cy="123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Urdu’s unique features (Perso-Arabic script, right-to-left writing, morphological complexity) and data scarcity issues.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4F4F5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94851" y="3082772"/>
            <a:ext cx="4520725" cy="4787739"/>
            <a:chOff x="0" y="0"/>
            <a:chExt cx="753347" cy="797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3347" cy="797843"/>
            </a:xfrm>
            <a:custGeom>
              <a:avLst/>
              <a:gdLst/>
              <a:ahLst/>
              <a:cxnLst/>
              <a:rect l="l" t="t" r="r" b="b"/>
              <a:pathLst>
                <a:path w="753347" h="797843">
                  <a:moveTo>
                    <a:pt x="753347" y="0"/>
                  </a:moveTo>
                  <a:lnTo>
                    <a:pt x="753347" y="683543"/>
                  </a:lnTo>
                  <a:lnTo>
                    <a:pt x="376673" y="797843"/>
                  </a:lnTo>
                  <a:lnTo>
                    <a:pt x="0" y="683543"/>
                  </a:lnTo>
                  <a:lnTo>
                    <a:pt x="0" y="0"/>
                  </a:lnTo>
                  <a:lnTo>
                    <a:pt x="753347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53347" cy="731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72424" y="3151684"/>
            <a:ext cx="4520725" cy="4787739"/>
            <a:chOff x="0" y="0"/>
            <a:chExt cx="753347" cy="79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3347" cy="797843"/>
            </a:xfrm>
            <a:custGeom>
              <a:avLst/>
              <a:gdLst/>
              <a:ahLst/>
              <a:cxnLst/>
              <a:rect l="l" t="t" r="r" b="b"/>
              <a:pathLst>
                <a:path w="753347" h="797843">
                  <a:moveTo>
                    <a:pt x="753347" y="0"/>
                  </a:moveTo>
                  <a:lnTo>
                    <a:pt x="753347" y="683543"/>
                  </a:lnTo>
                  <a:lnTo>
                    <a:pt x="376673" y="797843"/>
                  </a:lnTo>
                  <a:lnTo>
                    <a:pt x="0" y="683543"/>
                  </a:lnTo>
                  <a:lnTo>
                    <a:pt x="0" y="0"/>
                  </a:lnTo>
                  <a:lnTo>
                    <a:pt x="753347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53347" cy="731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58140">
            <a:off x="-232872" y="-546176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3" y="0"/>
                </a:lnTo>
                <a:lnTo>
                  <a:pt x="861593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132697">
            <a:off x="17857203" y="9740824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4" y="0"/>
                </a:lnTo>
                <a:lnTo>
                  <a:pt x="861594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89196" y="9592158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4" y="0"/>
                </a:lnTo>
                <a:lnTo>
                  <a:pt x="1128174" y="1023818"/>
                </a:lnTo>
                <a:lnTo>
                  <a:pt x="0" y="102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5987" y="-365942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3" y="0"/>
                </a:lnTo>
                <a:lnTo>
                  <a:pt x="1128173" y="1023817"/>
                </a:lnTo>
                <a:lnTo>
                  <a:pt x="0" y="102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49271" y="1114425"/>
            <a:ext cx="8789458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95509" y="4315491"/>
            <a:ext cx="4074554" cy="51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9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English.txt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73450" y="5656849"/>
            <a:ext cx="3318673" cy="70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73"/>
              </a:lnSpc>
              <a:spcBef>
                <a:spcPct val="0"/>
              </a:spcBef>
            </a:pPr>
            <a:r>
              <a:rPr lang="en-US" sz="2052">
                <a:solidFill>
                  <a:srgbClr val="63696F"/>
                </a:solidFill>
                <a:latin typeface="Canva Sans"/>
                <a:ea typeface="Canva Sans"/>
                <a:cs typeface="Canva Sans"/>
                <a:sym typeface="Canva Sans"/>
              </a:rPr>
              <a:t>Contains lines of English text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95877" y="4246579"/>
            <a:ext cx="3318673" cy="51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9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Urdu.txt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95877" y="5082432"/>
            <a:ext cx="3318673" cy="17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73"/>
              </a:lnSpc>
              <a:spcBef>
                <a:spcPct val="0"/>
              </a:spcBef>
            </a:pPr>
            <a:r>
              <a:rPr lang="en-US" sz="2052">
                <a:solidFill>
                  <a:srgbClr val="63696F"/>
                </a:solidFill>
                <a:latin typeface="Canva Sans"/>
                <a:ea typeface="Canva Sans"/>
                <a:cs typeface="Canva Sans"/>
                <a:sym typeface="Canva Sans"/>
              </a:rPr>
              <a:t>contains lines of Urdu translated text corresponding to the English.txt files with ordering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4483" y="3307210"/>
            <a:ext cx="3348739" cy="3348739"/>
          </a:xfrm>
          <a:custGeom>
            <a:avLst/>
            <a:gdLst/>
            <a:ahLst/>
            <a:cxnLst/>
            <a:rect l="l" t="t" r="r" b="b"/>
            <a:pathLst>
              <a:path w="3348739" h="3348739">
                <a:moveTo>
                  <a:pt x="0" y="0"/>
                </a:moveTo>
                <a:lnTo>
                  <a:pt x="3348739" y="0"/>
                </a:lnTo>
                <a:lnTo>
                  <a:pt x="3348739" y="3348738"/>
                </a:lnTo>
                <a:lnTo>
                  <a:pt x="0" y="3348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24189" y="3285409"/>
            <a:ext cx="3348739" cy="3348739"/>
          </a:xfrm>
          <a:custGeom>
            <a:avLst/>
            <a:gdLst/>
            <a:ahLst/>
            <a:cxnLst/>
            <a:rect l="l" t="t" r="r" b="b"/>
            <a:pathLst>
              <a:path w="3348739" h="3348739">
                <a:moveTo>
                  <a:pt x="0" y="0"/>
                </a:moveTo>
                <a:lnTo>
                  <a:pt x="3348739" y="0"/>
                </a:lnTo>
                <a:lnTo>
                  <a:pt x="3348739" y="3348739"/>
                </a:lnTo>
                <a:lnTo>
                  <a:pt x="0" y="334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9503" y="3285409"/>
            <a:ext cx="1101751" cy="1101751"/>
          </a:xfrm>
          <a:custGeom>
            <a:avLst/>
            <a:gdLst/>
            <a:ahLst/>
            <a:cxnLst/>
            <a:rect l="l" t="t" r="r" b="b"/>
            <a:pathLst>
              <a:path w="1101751" h="1101751">
                <a:moveTo>
                  <a:pt x="0" y="0"/>
                </a:moveTo>
                <a:lnTo>
                  <a:pt x="1101750" y="0"/>
                </a:lnTo>
                <a:lnTo>
                  <a:pt x="1101750" y="1101751"/>
                </a:lnTo>
                <a:lnTo>
                  <a:pt x="0" y="110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0216" y="6832422"/>
            <a:ext cx="3727395" cy="785076"/>
            <a:chOff x="0" y="0"/>
            <a:chExt cx="192951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9511" cy="406400"/>
            </a:xfrm>
            <a:custGeom>
              <a:avLst/>
              <a:gdLst/>
              <a:ahLst/>
              <a:cxnLst/>
              <a:rect l="l" t="t" r="r" b="b"/>
              <a:pathLst>
                <a:path w="1929511" h="406400">
                  <a:moveTo>
                    <a:pt x="1726311" y="0"/>
                  </a:moveTo>
                  <a:cubicBezTo>
                    <a:pt x="1838536" y="0"/>
                    <a:pt x="1929511" y="90976"/>
                    <a:pt x="1929511" y="203200"/>
                  </a:cubicBezTo>
                  <a:cubicBezTo>
                    <a:pt x="1929511" y="315424"/>
                    <a:pt x="1838536" y="406400"/>
                    <a:pt x="17263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8B5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2951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3416" y="3756143"/>
            <a:ext cx="2450872" cy="24508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7148" y="6810622"/>
            <a:ext cx="3750353" cy="785076"/>
            <a:chOff x="0" y="0"/>
            <a:chExt cx="194139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1395" cy="406400"/>
            </a:xfrm>
            <a:custGeom>
              <a:avLst/>
              <a:gdLst/>
              <a:ahLst/>
              <a:cxnLst/>
              <a:rect l="l" t="t" r="r" b="b"/>
              <a:pathLst>
                <a:path w="1941395" h="406400">
                  <a:moveTo>
                    <a:pt x="1738195" y="0"/>
                  </a:moveTo>
                  <a:cubicBezTo>
                    <a:pt x="1850420" y="0"/>
                    <a:pt x="1941395" y="90976"/>
                    <a:pt x="1941395" y="203200"/>
                  </a:cubicBezTo>
                  <a:cubicBezTo>
                    <a:pt x="1941395" y="315424"/>
                    <a:pt x="1850420" y="406400"/>
                    <a:pt x="1738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9BF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139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94942" y="3734343"/>
            <a:ext cx="2450872" cy="24508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BF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29922" y="6810622"/>
            <a:ext cx="3137273" cy="785076"/>
            <a:chOff x="0" y="0"/>
            <a:chExt cx="1624031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4031" cy="406400"/>
            </a:xfrm>
            <a:custGeom>
              <a:avLst/>
              <a:gdLst/>
              <a:ahLst/>
              <a:cxnLst/>
              <a:rect l="l" t="t" r="r" b="b"/>
              <a:pathLst>
                <a:path w="1624031" h="406400">
                  <a:moveTo>
                    <a:pt x="1420831" y="0"/>
                  </a:moveTo>
                  <a:cubicBezTo>
                    <a:pt x="1533055" y="0"/>
                    <a:pt x="1624031" y="90976"/>
                    <a:pt x="1624031" y="203200"/>
                  </a:cubicBezTo>
                  <a:cubicBezTo>
                    <a:pt x="1624031" y="315424"/>
                    <a:pt x="1533055" y="406400"/>
                    <a:pt x="14208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A6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403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73123" y="3734343"/>
            <a:ext cx="2450872" cy="24508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A6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1785718">
            <a:off x="-386857" y="8352270"/>
            <a:ext cx="1620285" cy="2899839"/>
          </a:xfrm>
          <a:custGeom>
            <a:avLst/>
            <a:gdLst/>
            <a:ahLst/>
            <a:cxnLst/>
            <a:rect l="l" t="t" r="r" b="b"/>
            <a:pathLst>
              <a:path w="1620285" h="2899839">
                <a:moveTo>
                  <a:pt x="0" y="0"/>
                </a:moveTo>
                <a:lnTo>
                  <a:pt x="1620286" y="0"/>
                </a:lnTo>
                <a:lnTo>
                  <a:pt x="1620286" y="2899839"/>
                </a:lnTo>
                <a:lnTo>
                  <a:pt x="0" y="2899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2464649">
            <a:off x="17344804" y="-2204126"/>
            <a:ext cx="1841373" cy="4114800"/>
          </a:xfrm>
          <a:custGeom>
            <a:avLst/>
            <a:gdLst/>
            <a:ahLst/>
            <a:cxnLst/>
            <a:rect l="l" t="t" r="r" b="b"/>
            <a:pathLst>
              <a:path w="1841373" h="4114800">
                <a:moveTo>
                  <a:pt x="0" y="0"/>
                </a:moveTo>
                <a:lnTo>
                  <a:pt x="1841373" y="0"/>
                </a:lnTo>
                <a:lnTo>
                  <a:pt x="18413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546009" y="3285409"/>
            <a:ext cx="3348739" cy="3348739"/>
          </a:xfrm>
          <a:custGeom>
            <a:avLst/>
            <a:gdLst/>
            <a:ahLst/>
            <a:cxnLst/>
            <a:rect l="l" t="t" r="r" b="b"/>
            <a:pathLst>
              <a:path w="3348739" h="3348739">
                <a:moveTo>
                  <a:pt x="0" y="0"/>
                </a:moveTo>
                <a:lnTo>
                  <a:pt x="3348738" y="0"/>
                </a:lnTo>
                <a:lnTo>
                  <a:pt x="3348738" y="3348739"/>
                </a:lnTo>
                <a:lnTo>
                  <a:pt x="0" y="334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047977" y="4430704"/>
            <a:ext cx="1101751" cy="1101751"/>
          </a:xfrm>
          <a:custGeom>
            <a:avLst/>
            <a:gdLst/>
            <a:ahLst/>
            <a:cxnLst/>
            <a:rect l="l" t="t" r="r" b="b"/>
            <a:pathLst>
              <a:path w="1101751" h="1101751">
                <a:moveTo>
                  <a:pt x="0" y="0"/>
                </a:moveTo>
                <a:lnTo>
                  <a:pt x="1101751" y="0"/>
                </a:lnTo>
                <a:lnTo>
                  <a:pt x="1101751" y="1101750"/>
                </a:lnTo>
                <a:lnTo>
                  <a:pt x="0" y="11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026963" y="4408903"/>
            <a:ext cx="1143191" cy="1101751"/>
          </a:xfrm>
          <a:custGeom>
            <a:avLst/>
            <a:gdLst/>
            <a:ahLst/>
            <a:cxnLst/>
            <a:rect l="l" t="t" r="r" b="b"/>
            <a:pathLst>
              <a:path w="1143191" h="1101751">
                <a:moveTo>
                  <a:pt x="0" y="0"/>
                </a:moveTo>
                <a:lnTo>
                  <a:pt x="1143191" y="0"/>
                </a:lnTo>
                <a:lnTo>
                  <a:pt x="1143191" y="1101751"/>
                </a:lnTo>
                <a:lnTo>
                  <a:pt x="0" y="11017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V="1">
            <a:off x="-450335" y="-146726"/>
            <a:ext cx="1374818" cy="1000180"/>
          </a:xfrm>
          <a:custGeom>
            <a:avLst/>
            <a:gdLst/>
            <a:ahLst/>
            <a:cxnLst/>
            <a:rect l="l" t="t" r="r" b="b"/>
            <a:pathLst>
              <a:path w="1374818" h="1000180">
                <a:moveTo>
                  <a:pt x="0" y="1000180"/>
                </a:moveTo>
                <a:lnTo>
                  <a:pt x="1374818" y="1000180"/>
                </a:lnTo>
                <a:lnTo>
                  <a:pt x="1374818" y="0"/>
                </a:lnTo>
                <a:lnTo>
                  <a:pt x="0" y="0"/>
                </a:lnTo>
                <a:lnTo>
                  <a:pt x="0" y="100018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668633" y="9459055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1" y="0"/>
                </a:lnTo>
                <a:lnTo>
                  <a:pt x="1198551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499128" y="1069466"/>
            <a:ext cx="9289743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7026577"/>
            <a:ext cx="37289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Encoder Layers and Modules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64208" y="7004777"/>
            <a:ext cx="364734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Decoder Layers and Modules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028406" y="7004777"/>
            <a:ext cx="314030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 Module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89432" y="2130616"/>
            <a:ext cx="3100704" cy="52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109" b="1">
                <a:solidFill>
                  <a:srgbClr val="1D1B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9415" y="3978001"/>
            <a:ext cx="4183420" cy="3660492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29129" y="42958"/>
              <a:ext cx="754542" cy="668242"/>
            </a:xfrm>
            <a:custGeom>
              <a:avLst/>
              <a:gdLst/>
              <a:ahLst/>
              <a:cxnLst/>
              <a:rect l="l" t="t" r="r" b="b"/>
              <a:pathLst>
                <a:path w="754542" h="668242">
                  <a:moveTo>
                    <a:pt x="413998" y="21314"/>
                  </a:moveTo>
                  <a:lnTo>
                    <a:pt x="746944" y="603970"/>
                  </a:lnTo>
                  <a:cubicBezTo>
                    <a:pt x="754542" y="617266"/>
                    <a:pt x="754487" y="633601"/>
                    <a:pt x="746801" y="646846"/>
                  </a:cubicBezTo>
                  <a:cubicBezTo>
                    <a:pt x="739115" y="660090"/>
                    <a:pt x="724960" y="668242"/>
                    <a:pt x="709646" y="668242"/>
                  </a:cubicBezTo>
                  <a:lnTo>
                    <a:pt x="44896" y="668242"/>
                  </a:lnTo>
                  <a:cubicBezTo>
                    <a:pt x="29582" y="668242"/>
                    <a:pt x="15427" y="660090"/>
                    <a:pt x="7741" y="646846"/>
                  </a:cubicBezTo>
                  <a:cubicBezTo>
                    <a:pt x="55" y="633601"/>
                    <a:pt x="0" y="617266"/>
                    <a:pt x="7598" y="603970"/>
                  </a:cubicBezTo>
                  <a:lnTo>
                    <a:pt x="340544" y="21314"/>
                  </a:lnTo>
                  <a:cubicBezTo>
                    <a:pt x="348076" y="8134"/>
                    <a:pt x="362091" y="0"/>
                    <a:pt x="377271" y="0"/>
                  </a:cubicBezTo>
                  <a:cubicBezTo>
                    <a:pt x="392451" y="0"/>
                    <a:pt x="406466" y="8134"/>
                    <a:pt x="413998" y="21314"/>
                  </a:cubicBezTo>
                  <a:close/>
                </a:path>
              </a:pathLst>
            </a:custGeom>
            <a:solidFill>
              <a:srgbClr val="BF49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52290" y="3978001"/>
            <a:ext cx="4183420" cy="3660492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29129" y="42958"/>
              <a:ext cx="754542" cy="668242"/>
            </a:xfrm>
            <a:custGeom>
              <a:avLst/>
              <a:gdLst/>
              <a:ahLst/>
              <a:cxnLst/>
              <a:rect l="l" t="t" r="r" b="b"/>
              <a:pathLst>
                <a:path w="754542" h="668242">
                  <a:moveTo>
                    <a:pt x="413998" y="21314"/>
                  </a:moveTo>
                  <a:lnTo>
                    <a:pt x="746944" y="603970"/>
                  </a:lnTo>
                  <a:cubicBezTo>
                    <a:pt x="754542" y="617266"/>
                    <a:pt x="754487" y="633601"/>
                    <a:pt x="746801" y="646846"/>
                  </a:cubicBezTo>
                  <a:cubicBezTo>
                    <a:pt x="739115" y="660090"/>
                    <a:pt x="724960" y="668242"/>
                    <a:pt x="709646" y="668242"/>
                  </a:cubicBezTo>
                  <a:lnTo>
                    <a:pt x="44896" y="668242"/>
                  </a:lnTo>
                  <a:cubicBezTo>
                    <a:pt x="29582" y="668242"/>
                    <a:pt x="15427" y="660090"/>
                    <a:pt x="7741" y="646846"/>
                  </a:cubicBezTo>
                  <a:cubicBezTo>
                    <a:pt x="55" y="633601"/>
                    <a:pt x="0" y="617266"/>
                    <a:pt x="7598" y="603970"/>
                  </a:cubicBezTo>
                  <a:lnTo>
                    <a:pt x="340544" y="21314"/>
                  </a:lnTo>
                  <a:cubicBezTo>
                    <a:pt x="348076" y="8134"/>
                    <a:pt x="362091" y="0"/>
                    <a:pt x="377271" y="0"/>
                  </a:cubicBezTo>
                  <a:cubicBezTo>
                    <a:pt x="392451" y="0"/>
                    <a:pt x="406466" y="8134"/>
                    <a:pt x="413998" y="21314"/>
                  </a:cubicBezTo>
                  <a:close/>
                </a:path>
              </a:pathLst>
            </a:custGeom>
            <a:solidFill>
              <a:srgbClr val="18B5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45853" y="3973519"/>
            <a:ext cx="4183420" cy="3660492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29129" y="0"/>
              <a:ext cx="754542" cy="668242"/>
            </a:xfrm>
            <a:custGeom>
              <a:avLst/>
              <a:gdLst/>
              <a:ahLst/>
              <a:cxnLst/>
              <a:rect l="l" t="t" r="r" b="b"/>
              <a:pathLst>
                <a:path w="754542" h="668242">
                  <a:moveTo>
                    <a:pt x="413998" y="646928"/>
                  </a:moveTo>
                  <a:lnTo>
                    <a:pt x="746944" y="64272"/>
                  </a:lnTo>
                  <a:cubicBezTo>
                    <a:pt x="754542" y="50976"/>
                    <a:pt x="754487" y="34641"/>
                    <a:pt x="746801" y="21396"/>
                  </a:cubicBezTo>
                  <a:cubicBezTo>
                    <a:pt x="739115" y="8152"/>
                    <a:pt x="724960" y="0"/>
                    <a:pt x="709646" y="0"/>
                  </a:cubicBezTo>
                  <a:lnTo>
                    <a:pt x="44896" y="0"/>
                  </a:lnTo>
                  <a:cubicBezTo>
                    <a:pt x="29582" y="0"/>
                    <a:pt x="15427" y="8152"/>
                    <a:pt x="7741" y="21396"/>
                  </a:cubicBezTo>
                  <a:cubicBezTo>
                    <a:pt x="55" y="34641"/>
                    <a:pt x="0" y="50976"/>
                    <a:pt x="7598" y="64272"/>
                  </a:cubicBezTo>
                  <a:lnTo>
                    <a:pt x="340544" y="646928"/>
                  </a:lnTo>
                  <a:cubicBezTo>
                    <a:pt x="348076" y="660108"/>
                    <a:pt x="362091" y="668242"/>
                    <a:pt x="377271" y="668242"/>
                  </a:cubicBezTo>
                  <a:cubicBezTo>
                    <a:pt x="392451" y="668242"/>
                    <a:pt x="406466" y="660108"/>
                    <a:pt x="413998" y="646928"/>
                  </a:cubicBezTo>
                  <a:close/>
                </a:path>
              </a:pathLst>
            </a:custGeom>
            <a:solidFill>
              <a:srgbClr val="49BF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65165" y="3978001"/>
            <a:ext cx="4183420" cy="3660492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29129" y="42958"/>
              <a:ext cx="754542" cy="668242"/>
            </a:xfrm>
            <a:custGeom>
              <a:avLst/>
              <a:gdLst/>
              <a:ahLst/>
              <a:cxnLst/>
              <a:rect l="l" t="t" r="r" b="b"/>
              <a:pathLst>
                <a:path w="754542" h="668242">
                  <a:moveTo>
                    <a:pt x="413998" y="21314"/>
                  </a:moveTo>
                  <a:lnTo>
                    <a:pt x="746944" y="603970"/>
                  </a:lnTo>
                  <a:cubicBezTo>
                    <a:pt x="754542" y="617266"/>
                    <a:pt x="754487" y="633601"/>
                    <a:pt x="746801" y="646846"/>
                  </a:cubicBezTo>
                  <a:cubicBezTo>
                    <a:pt x="739115" y="660090"/>
                    <a:pt x="724960" y="668242"/>
                    <a:pt x="709646" y="668242"/>
                  </a:cubicBezTo>
                  <a:lnTo>
                    <a:pt x="44896" y="668242"/>
                  </a:lnTo>
                  <a:cubicBezTo>
                    <a:pt x="29582" y="668242"/>
                    <a:pt x="15427" y="660090"/>
                    <a:pt x="7741" y="646846"/>
                  </a:cubicBezTo>
                  <a:cubicBezTo>
                    <a:pt x="55" y="633601"/>
                    <a:pt x="0" y="617266"/>
                    <a:pt x="7598" y="603970"/>
                  </a:cubicBezTo>
                  <a:lnTo>
                    <a:pt x="340544" y="21314"/>
                  </a:lnTo>
                  <a:cubicBezTo>
                    <a:pt x="348076" y="8134"/>
                    <a:pt x="362091" y="0"/>
                    <a:pt x="377271" y="0"/>
                  </a:cubicBezTo>
                  <a:cubicBezTo>
                    <a:pt x="392451" y="0"/>
                    <a:pt x="406466" y="8134"/>
                    <a:pt x="413998" y="21314"/>
                  </a:cubicBezTo>
                  <a:close/>
                </a:path>
              </a:pathLst>
            </a:custGeom>
            <a:solidFill>
              <a:srgbClr val="63A64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58728" y="3978001"/>
            <a:ext cx="4183420" cy="3660492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29129" y="0"/>
              <a:ext cx="754542" cy="668242"/>
            </a:xfrm>
            <a:custGeom>
              <a:avLst/>
              <a:gdLst/>
              <a:ahLst/>
              <a:cxnLst/>
              <a:rect l="l" t="t" r="r" b="b"/>
              <a:pathLst>
                <a:path w="754542" h="668242">
                  <a:moveTo>
                    <a:pt x="413998" y="646928"/>
                  </a:moveTo>
                  <a:lnTo>
                    <a:pt x="746944" y="64272"/>
                  </a:lnTo>
                  <a:cubicBezTo>
                    <a:pt x="754542" y="50976"/>
                    <a:pt x="754487" y="34641"/>
                    <a:pt x="746801" y="21396"/>
                  </a:cubicBezTo>
                  <a:cubicBezTo>
                    <a:pt x="739115" y="8152"/>
                    <a:pt x="724960" y="0"/>
                    <a:pt x="709646" y="0"/>
                  </a:cubicBezTo>
                  <a:lnTo>
                    <a:pt x="44896" y="0"/>
                  </a:lnTo>
                  <a:cubicBezTo>
                    <a:pt x="29582" y="0"/>
                    <a:pt x="15427" y="8152"/>
                    <a:pt x="7741" y="21396"/>
                  </a:cubicBezTo>
                  <a:cubicBezTo>
                    <a:pt x="55" y="34641"/>
                    <a:pt x="0" y="50976"/>
                    <a:pt x="7598" y="64272"/>
                  </a:cubicBezTo>
                  <a:lnTo>
                    <a:pt x="340544" y="646928"/>
                  </a:lnTo>
                  <a:cubicBezTo>
                    <a:pt x="348076" y="660108"/>
                    <a:pt x="362091" y="668242"/>
                    <a:pt x="377271" y="668242"/>
                  </a:cubicBezTo>
                  <a:cubicBezTo>
                    <a:pt x="392451" y="668242"/>
                    <a:pt x="406466" y="660108"/>
                    <a:pt x="413998" y="646928"/>
                  </a:cubicBezTo>
                  <a:close/>
                </a:path>
              </a:pathLst>
            </a:custGeom>
            <a:solidFill>
              <a:srgbClr val="D3D92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572500" y="5817146"/>
            <a:ext cx="1143000" cy="1062990"/>
          </a:xfrm>
          <a:custGeom>
            <a:avLst/>
            <a:gdLst/>
            <a:ahLst/>
            <a:cxnLst/>
            <a:rect l="l" t="t" r="r" b="b"/>
            <a:pathLst>
              <a:path w="1143000" h="1062990">
                <a:moveTo>
                  <a:pt x="0" y="0"/>
                </a:moveTo>
                <a:lnTo>
                  <a:pt x="1143000" y="0"/>
                </a:lnTo>
                <a:lnTo>
                  <a:pt x="1143000" y="1062990"/>
                </a:lnTo>
                <a:lnTo>
                  <a:pt x="0" y="106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393225" y="4741447"/>
            <a:ext cx="1114425" cy="1143000"/>
          </a:xfrm>
          <a:custGeom>
            <a:avLst/>
            <a:gdLst/>
            <a:ahLst/>
            <a:cxnLst/>
            <a:rect l="l" t="t" r="r" b="b"/>
            <a:pathLst>
              <a:path w="1114425" h="1143000">
                <a:moveTo>
                  <a:pt x="0" y="0"/>
                </a:moveTo>
                <a:lnTo>
                  <a:pt x="1114425" y="0"/>
                </a:lnTo>
                <a:lnTo>
                  <a:pt x="11144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766062" y="4731922"/>
            <a:ext cx="1143000" cy="985838"/>
          </a:xfrm>
          <a:custGeom>
            <a:avLst/>
            <a:gdLst/>
            <a:ahLst/>
            <a:cxnLst/>
            <a:rect l="l" t="t" r="r" b="b"/>
            <a:pathLst>
              <a:path w="1143000" h="985838">
                <a:moveTo>
                  <a:pt x="0" y="0"/>
                </a:moveTo>
                <a:lnTo>
                  <a:pt x="1143000" y="0"/>
                </a:lnTo>
                <a:lnTo>
                  <a:pt x="1143000" y="985837"/>
                </a:lnTo>
                <a:lnTo>
                  <a:pt x="0" y="98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088384" y="5737136"/>
            <a:ext cx="1157468" cy="1143000"/>
          </a:xfrm>
          <a:custGeom>
            <a:avLst/>
            <a:gdLst/>
            <a:ahLst/>
            <a:cxnLst/>
            <a:rect l="l" t="t" r="r" b="b"/>
            <a:pathLst>
              <a:path w="1157468" h="1143000">
                <a:moveTo>
                  <a:pt x="0" y="0"/>
                </a:moveTo>
                <a:lnTo>
                  <a:pt x="1157469" y="0"/>
                </a:lnTo>
                <a:lnTo>
                  <a:pt x="1157469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257572" y="5762186"/>
            <a:ext cx="998605" cy="1111950"/>
          </a:xfrm>
          <a:custGeom>
            <a:avLst/>
            <a:gdLst/>
            <a:ahLst/>
            <a:cxnLst/>
            <a:rect l="l" t="t" r="r" b="b"/>
            <a:pathLst>
              <a:path w="998605" h="1111950">
                <a:moveTo>
                  <a:pt x="0" y="0"/>
                </a:moveTo>
                <a:lnTo>
                  <a:pt x="998606" y="0"/>
                </a:lnTo>
                <a:lnTo>
                  <a:pt x="998606" y="1111950"/>
                </a:lnTo>
                <a:lnTo>
                  <a:pt x="0" y="1111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366" t="-1383" r="-11092" b="-14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513552" y="9400601"/>
            <a:ext cx="1027105" cy="1027105"/>
          </a:xfrm>
          <a:custGeom>
            <a:avLst/>
            <a:gdLst/>
            <a:ahLst/>
            <a:cxnLst/>
            <a:rect l="l" t="t" r="r" b="b"/>
            <a:pathLst>
              <a:path w="1027105" h="1027105">
                <a:moveTo>
                  <a:pt x="0" y="0"/>
                </a:moveTo>
                <a:lnTo>
                  <a:pt x="1027104" y="0"/>
                </a:lnTo>
                <a:lnTo>
                  <a:pt x="1027104" y="1027104"/>
                </a:lnTo>
                <a:lnTo>
                  <a:pt x="0" y="1027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7773650" y="0"/>
            <a:ext cx="1028700" cy="771525"/>
          </a:xfrm>
          <a:custGeom>
            <a:avLst/>
            <a:gdLst/>
            <a:ahLst/>
            <a:cxnLst/>
            <a:rect l="l" t="t" r="r" b="b"/>
            <a:pathLst>
              <a:path w="1028700" h="771525">
                <a:moveTo>
                  <a:pt x="0" y="0"/>
                </a:moveTo>
                <a:lnTo>
                  <a:pt x="1028700" y="0"/>
                </a:lnTo>
                <a:lnTo>
                  <a:pt x="1028700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243032" y="-336994"/>
            <a:ext cx="1011073" cy="1595382"/>
          </a:xfrm>
          <a:custGeom>
            <a:avLst/>
            <a:gdLst/>
            <a:ahLst/>
            <a:cxnLst/>
            <a:rect l="l" t="t" r="r" b="b"/>
            <a:pathLst>
              <a:path w="1011073" h="1595382">
                <a:moveTo>
                  <a:pt x="0" y="0"/>
                </a:moveTo>
                <a:lnTo>
                  <a:pt x="1011073" y="0"/>
                </a:lnTo>
                <a:lnTo>
                  <a:pt x="1011073" y="1595382"/>
                </a:lnTo>
                <a:lnTo>
                  <a:pt x="0" y="15953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259300" y="9486601"/>
            <a:ext cx="2378343" cy="1537004"/>
          </a:xfrm>
          <a:custGeom>
            <a:avLst/>
            <a:gdLst/>
            <a:ahLst/>
            <a:cxnLst/>
            <a:rect l="l" t="t" r="r" b="b"/>
            <a:pathLst>
              <a:path w="2378343" h="1537004">
                <a:moveTo>
                  <a:pt x="0" y="0"/>
                </a:moveTo>
                <a:lnTo>
                  <a:pt x="2378343" y="0"/>
                </a:lnTo>
                <a:lnTo>
                  <a:pt x="2378343" y="1537004"/>
                </a:lnTo>
                <a:lnTo>
                  <a:pt x="0" y="15370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840628" y="1114425"/>
            <a:ext cx="8606745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6187" y="7880624"/>
            <a:ext cx="446987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Reading Eng and Urdu 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73848" y="7880624"/>
            <a:ext cx="3140305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3 different files (train, test, validate) for both english and Urdu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07068" y="2118012"/>
            <a:ext cx="314030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Building Vocab, Dataprocessing and creating dataloaders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67410" y="2327562"/>
            <a:ext cx="314030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Splitting the dataset into 70,15,15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86723" y="7880624"/>
            <a:ext cx="314030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Phase, used 80 epochs</a:t>
            </a:r>
          </a:p>
        </p:txBody>
      </p:sp>
      <p:sp>
        <p:nvSpPr>
          <p:cNvPr id="33" name="Freeform 33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89278" y="2809460"/>
            <a:ext cx="4407739" cy="4668080"/>
            <a:chOff x="0" y="0"/>
            <a:chExt cx="753347" cy="797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3347" cy="797843"/>
            </a:xfrm>
            <a:custGeom>
              <a:avLst/>
              <a:gdLst/>
              <a:ahLst/>
              <a:cxnLst/>
              <a:rect l="l" t="t" r="r" b="b"/>
              <a:pathLst>
                <a:path w="753347" h="797843">
                  <a:moveTo>
                    <a:pt x="753347" y="0"/>
                  </a:moveTo>
                  <a:lnTo>
                    <a:pt x="753347" y="683543"/>
                  </a:lnTo>
                  <a:lnTo>
                    <a:pt x="376673" y="797843"/>
                  </a:lnTo>
                  <a:lnTo>
                    <a:pt x="0" y="683543"/>
                  </a:lnTo>
                  <a:lnTo>
                    <a:pt x="0" y="0"/>
                  </a:lnTo>
                  <a:lnTo>
                    <a:pt x="753347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53347" cy="740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90983" y="2809460"/>
            <a:ext cx="4407739" cy="4668080"/>
            <a:chOff x="0" y="0"/>
            <a:chExt cx="753347" cy="79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3347" cy="797843"/>
            </a:xfrm>
            <a:custGeom>
              <a:avLst/>
              <a:gdLst/>
              <a:ahLst/>
              <a:cxnLst/>
              <a:rect l="l" t="t" r="r" b="b"/>
              <a:pathLst>
                <a:path w="753347" h="797843">
                  <a:moveTo>
                    <a:pt x="753347" y="0"/>
                  </a:moveTo>
                  <a:lnTo>
                    <a:pt x="753347" y="683543"/>
                  </a:lnTo>
                  <a:lnTo>
                    <a:pt x="376673" y="797843"/>
                  </a:lnTo>
                  <a:lnTo>
                    <a:pt x="0" y="683543"/>
                  </a:lnTo>
                  <a:lnTo>
                    <a:pt x="0" y="0"/>
                  </a:lnTo>
                  <a:lnTo>
                    <a:pt x="753347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53347" cy="740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58140">
            <a:off x="-232872" y="-546176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3" y="0"/>
                </a:lnTo>
                <a:lnTo>
                  <a:pt x="861593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132697">
            <a:off x="17857203" y="9740824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4" y="0"/>
                </a:lnTo>
                <a:lnTo>
                  <a:pt x="861594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89196" y="9592158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4" y="0"/>
                </a:lnTo>
                <a:lnTo>
                  <a:pt x="1128174" y="1023818"/>
                </a:lnTo>
                <a:lnTo>
                  <a:pt x="0" y="102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5987" y="-365942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3" y="0"/>
                </a:lnTo>
                <a:lnTo>
                  <a:pt x="1128173" y="1023817"/>
                </a:lnTo>
                <a:lnTo>
                  <a:pt x="0" y="102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49271" y="1114425"/>
            <a:ext cx="8789458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08493" y="3933226"/>
            <a:ext cx="3972719" cy="61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2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76988" y="5232011"/>
            <a:ext cx="3235730" cy="136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1"/>
              </a:lnSpc>
              <a:spcBef>
                <a:spcPct val="0"/>
              </a:spcBef>
            </a:pPr>
            <a:r>
              <a:rPr lang="en-US" sz="2601">
                <a:solidFill>
                  <a:srgbClr val="63696F"/>
                </a:solidFill>
                <a:latin typeface="Canva Sans"/>
                <a:ea typeface="Canva Sans"/>
                <a:cs typeface="Canva Sans"/>
                <a:sym typeface="Canva Sans"/>
              </a:rPr>
              <a:t>After the training part we decode it to translate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75282" y="3933226"/>
            <a:ext cx="3235730" cy="61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2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75282" y="5086350"/>
            <a:ext cx="3235730" cy="181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1"/>
              </a:lnSpc>
              <a:spcBef>
                <a:spcPct val="0"/>
              </a:spcBef>
            </a:pPr>
            <a:r>
              <a:rPr lang="en-US" sz="2601">
                <a:solidFill>
                  <a:srgbClr val="63696F"/>
                </a:solidFill>
                <a:latin typeface="Canva Sans"/>
                <a:ea typeface="Canva Sans"/>
                <a:cs typeface="Canva Sans"/>
                <a:sym typeface="Canva Sans"/>
              </a:rPr>
              <a:t>For this part the model was performing well for train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46304" y="3408499"/>
            <a:ext cx="5319366" cy="4264916"/>
            <a:chOff x="0" y="0"/>
            <a:chExt cx="2398706" cy="1923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8706" cy="1923214"/>
            </a:xfrm>
            <a:custGeom>
              <a:avLst/>
              <a:gdLst/>
              <a:ahLst/>
              <a:cxnLst/>
              <a:rect l="l" t="t" r="r" b="b"/>
              <a:pathLst>
                <a:path w="2398706" h="1923214">
                  <a:moveTo>
                    <a:pt x="2195506" y="0"/>
                  </a:moveTo>
                  <a:cubicBezTo>
                    <a:pt x="2307730" y="0"/>
                    <a:pt x="2398706" y="430526"/>
                    <a:pt x="2398706" y="961607"/>
                  </a:cubicBezTo>
                  <a:cubicBezTo>
                    <a:pt x="2398706" y="1492688"/>
                    <a:pt x="2307730" y="1923214"/>
                    <a:pt x="2195506" y="1923214"/>
                  </a:cubicBezTo>
                  <a:lnTo>
                    <a:pt x="203200" y="1923214"/>
                  </a:lnTo>
                  <a:cubicBezTo>
                    <a:pt x="90976" y="1923214"/>
                    <a:pt x="0" y="1492688"/>
                    <a:pt x="0" y="961607"/>
                  </a:cubicBezTo>
                  <a:cubicBezTo>
                    <a:pt x="0" y="4305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8B5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98706" cy="1961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41503" y="3408499"/>
            <a:ext cx="5100971" cy="4264916"/>
            <a:chOff x="0" y="0"/>
            <a:chExt cx="2300223" cy="1923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0223" cy="1923214"/>
            </a:xfrm>
            <a:custGeom>
              <a:avLst/>
              <a:gdLst/>
              <a:ahLst/>
              <a:cxnLst/>
              <a:rect l="l" t="t" r="r" b="b"/>
              <a:pathLst>
                <a:path w="2300223" h="1923214">
                  <a:moveTo>
                    <a:pt x="2097023" y="0"/>
                  </a:moveTo>
                  <a:cubicBezTo>
                    <a:pt x="2209247" y="0"/>
                    <a:pt x="2300223" y="430526"/>
                    <a:pt x="2300223" y="961607"/>
                  </a:cubicBezTo>
                  <a:cubicBezTo>
                    <a:pt x="2300223" y="1492688"/>
                    <a:pt x="2209247" y="1923214"/>
                    <a:pt x="2097023" y="1923214"/>
                  </a:cubicBezTo>
                  <a:lnTo>
                    <a:pt x="203200" y="1923214"/>
                  </a:lnTo>
                  <a:cubicBezTo>
                    <a:pt x="90976" y="1923214"/>
                    <a:pt x="0" y="1492688"/>
                    <a:pt x="0" y="961607"/>
                  </a:cubicBezTo>
                  <a:cubicBezTo>
                    <a:pt x="0" y="4305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A6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00223" cy="1961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785718">
            <a:off x="-386857" y="8352270"/>
            <a:ext cx="1620285" cy="2899839"/>
          </a:xfrm>
          <a:custGeom>
            <a:avLst/>
            <a:gdLst/>
            <a:ahLst/>
            <a:cxnLst/>
            <a:rect l="l" t="t" r="r" b="b"/>
            <a:pathLst>
              <a:path w="1620285" h="2899839">
                <a:moveTo>
                  <a:pt x="0" y="0"/>
                </a:moveTo>
                <a:lnTo>
                  <a:pt x="1620286" y="0"/>
                </a:lnTo>
                <a:lnTo>
                  <a:pt x="1620286" y="2899839"/>
                </a:lnTo>
                <a:lnTo>
                  <a:pt x="0" y="289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464649">
            <a:off x="17344804" y="-2204126"/>
            <a:ext cx="1841373" cy="4114800"/>
          </a:xfrm>
          <a:custGeom>
            <a:avLst/>
            <a:gdLst/>
            <a:ahLst/>
            <a:cxnLst/>
            <a:rect l="l" t="t" r="r" b="b"/>
            <a:pathLst>
              <a:path w="1841373" h="4114800">
                <a:moveTo>
                  <a:pt x="0" y="0"/>
                </a:moveTo>
                <a:lnTo>
                  <a:pt x="1841373" y="0"/>
                </a:lnTo>
                <a:lnTo>
                  <a:pt x="18413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V="1">
            <a:off x="-450335" y="-146726"/>
            <a:ext cx="1374818" cy="1000180"/>
          </a:xfrm>
          <a:custGeom>
            <a:avLst/>
            <a:gdLst/>
            <a:ahLst/>
            <a:cxnLst/>
            <a:rect l="l" t="t" r="r" b="b"/>
            <a:pathLst>
              <a:path w="1374818" h="1000180">
                <a:moveTo>
                  <a:pt x="0" y="1000180"/>
                </a:moveTo>
                <a:lnTo>
                  <a:pt x="1374818" y="1000180"/>
                </a:lnTo>
                <a:lnTo>
                  <a:pt x="1374818" y="0"/>
                </a:lnTo>
                <a:lnTo>
                  <a:pt x="0" y="0"/>
                </a:lnTo>
                <a:lnTo>
                  <a:pt x="0" y="1000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7668633" y="9459055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1" y="0"/>
                </a:lnTo>
                <a:lnTo>
                  <a:pt x="1198551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499128" y="1069466"/>
            <a:ext cx="9289743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BLEU AND METEOR METRIC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95409" y="3638427"/>
            <a:ext cx="4280621" cy="403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BLEU measures translation quality by comparing machine-generated text to human references, focusing on n-gram precision. Higher BLEU scores indicate translations closer to human quality, though it may undervalue fluency.</a:t>
            </a:r>
          </a:p>
          <a:p>
            <a:pPr algn="just">
              <a:lnSpc>
                <a:spcPts val="3214"/>
              </a:lnSpc>
            </a:pPr>
            <a:endParaRPr lang="en-US" sz="229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89525" y="3638427"/>
            <a:ext cx="3604928" cy="322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METEOR evaluates translations by considering synonyms, stemming, and word order, aligning more closely with human judgment.</a:t>
            </a:r>
          </a:p>
          <a:p>
            <a:pPr algn="just">
              <a:lnSpc>
                <a:spcPts val="3214"/>
              </a:lnSpc>
            </a:pPr>
            <a:endParaRPr lang="en-US" sz="229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24582" cy="628744"/>
          </a:xfrm>
          <a:custGeom>
            <a:avLst/>
            <a:gdLst/>
            <a:ahLst/>
            <a:cxnLst/>
            <a:rect l="l" t="t" r="r" b="b"/>
            <a:pathLst>
              <a:path w="824582" h="628744">
                <a:moveTo>
                  <a:pt x="0" y="0"/>
                </a:moveTo>
                <a:lnTo>
                  <a:pt x="824582" y="0"/>
                </a:lnTo>
                <a:lnTo>
                  <a:pt x="824582" y="628744"/>
                </a:lnTo>
                <a:lnTo>
                  <a:pt x="0" y="62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63418" y="9658256"/>
            <a:ext cx="824582" cy="628744"/>
          </a:xfrm>
          <a:custGeom>
            <a:avLst/>
            <a:gdLst/>
            <a:ahLst/>
            <a:cxnLst/>
            <a:rect l="l" t="t" r="r" b="b"/>
            <a:pathLst>
              <a:path w="824582" h="628744">
                <a:moveTo>
                  <a:pt x="0" y="0"/>
                </a:moveTo>
                <a:lnTo>
                  <a:pt x="824582" y="0"/>
                </a:lnTo>
                <a:lnTo>
                  <a:pt x="824582" y="628744"/>
                </a:lnTo>
                <a:lnTo>
                  <a:pt x="0" y="62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8471" y="9543261"/>
            <a:ext cx="754613" cy="858735"/>
          </a:xfrm>
          <a:custGeom>
            <a:avLst/>
            <a:gdLst/>
            <a:ahLst/>
            <a:cxnLst/>
            <a:rect l="l" t="t" r="r" b="b"/>
            <a:pathLst>
              <a:path w="754613" h="858735">
                <a:moveTo>
                  <a:pt x="0" y="0"/>
                </a:moveTo>
                <a:lnTo>
                  <a:pt x="754613" y="0"/>
                </a:lnTo>
                <a:lnTo>
                  <a:pt x="754613" y="858734"/>
                </a:lnTo>
                <a:lnTo>
                  <a:pt x="0" y="858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75709" y="-94013"/>
            <a:ext cx="609826" cy="722757"/>
          </a:xfrm>
          <a:custGeom>
            <a:avLst/>
            <a:gdLst/>
            <a:ahLst/>
            <a:cxnLst/>
            <a:rect l="l" t="t" r="r" b="b"/>
            <a:pathLst>
              <a:path w="609826" h="722757">
                <a:moveTo>
                  <a:pt x="0" y="0"/>
                </a:moveTo>
                <a:lnTo>
                  <a:pt x="609826" y="0"/>
                </a:lnTo>
                <a:lnTo>
                  <a:pt x="609826" y="722757"/>
                </a:lnTo>
                <a:lnTo>
                  <a:pt x="0" y="7227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7797907" y="5199558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-120139" y="6832217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69953" y="3398381"/>
            <a:ext cx="5933875" cy="4564519"/>
          </a:xfrm>
          <a:custGeom>
            <a:avLst/>
            <a:gdLst/>
            <a:ahLst/>
            <a:cxnLst/>
            <a:rect l="l" t="t" r="r" b="b"/>
            <a:pathLst>
              <a:path w="5933875" h="4564519">
                <a:moveTo>
                  <a:pt x="0" y="0"/>
                </a:moveTo>
                <a:lnTo>
                  <a:pt x="5933875" y="0"/>
                </a:lnTo>
                <a:lnTo>
                  <a:pt x="5933875" y="4564519"/>
                </a:lnTo>
                <a:lnTo>
                  <a:pt x="0" y="4564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79733" y="3392865"/>
            <a:ext cx="6082093" cy="4493835"/>
          </a:xfrm>
          <a:custGeom>
            <a:avLst/>
            <a:gdLst/>
            <a:ahLst/>
            <a:cxnLst/>
            <a:rect l="l" t="t" r="r" b="b"/>
            <a:pathLst>
              <a:path w="6082093" h="4493835">
                <a:moveTo>
                  <a:pt x="0" y="0"/>
                </a:moveTo>
                <a:lnTo>
                  <a:pt x="6082093" y="0"/>
                </a:lnTo>
                <a:lnTo>
                  <a:pt x="6082093" y="4493835"/>
                </a:lnTo>
                <a:lnTo>
                  <a:pt x="0" y="44938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655678" y="3405057"/>
            <a:ext cx="5447346" cy="5167443"/>
          </a:xfrm>
          <a:custGeom>
            <a:avLst/>
            <a:gdLst/>
            <a:ahLst/>
            <a:cxnLst/>
            <a:rect l="l" t="t" r="r" b="b"/>
            <a:pathLst>
              <a:path w="5447346" h="5167443">
                <a:moveTo>
                  <a:pt x="0" y="0"/>
                </a:moveTo>
                <a:lnTo>
                  <a:pt x="5447345" y="0"/>
                </a:lnTo>
                <a:lnTo>
                  <a:pt x="5447345" y="5167442"/>
                </a:lnTo>
                <a:lnTo>
                  <a:pt x="0" y="51674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630945" y="714469"/>
            <a:ext cx="9026109" cy="125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FOR THE CUSTOM TRAINED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0778" y="8209809"/>
            <a:ext cx="2674022" cy="832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  <a:spcBef>
                <a:spcPct val="0"/>
              </a:spcBef>
            </a:pPr>
            <a:r>
              <a:rPr lang="en-US" sz="4941" b="1" dirty="0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8767" y="8209809"/>
            <a:ext cx="3405833" cy="832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  <a:spcBef>
                <a:spcPct val="0"/>
              </a:spcBef>
            </a:pPr>
            <a:r>
              <a:rPr lang="en-US" sz="4941" b="1" dirty="0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07014" y="8578523"/>
            <a:ext cx="5156403" cy="832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  <a:spcBef>
                <a:spcPct val="0"/>
              </a:spcBef>
            </a:pPr>
            <a:r>
              <a:rPr lang="en-US" sz="4941" b="1" dirty="0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Bleu &amp; METEOR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40883" y="2184588"/>
            <a:ext cx="8206234" cy="67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>
                <a:solidFill>
                  <a:srgbClr val="3C4C59"/>
                </a:solidFill>
                <a:latin typeface="Canva Sans"/>
                <a:ea typeface="Canva Sans"/>
                <a:cs typeface="Canva Sans"/>
                <a:sym typeface="Canva Sans"/>
              </a:rPr>
              <a:t>Constraints added till now are the Evaluation Metric</a:t>
            </a:r>
            <a:r>
              <a:rPr lang="en-US" sz="1972" b="1" dirty="0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Bleu &amp; METEOR</a:t>
            </a:r>
          </a:p>
          <a:p>
            <a:pPr algn="ctr">
              <a:lnSpc>
                <a:spcPts val="2761"/>
              </a:lnSpc>
              <a:spcBef>
                <a:spcPct val="0"/>
              </a:spcBef>
            </a:pPr>
            <a:r>
              <a:rPr lang="en-US" sz="1972" dirty="0">
                <a:solidFill>
                  <a:srgbClr val="3C4C59"/>
                </a:solidFill>
                <a:latin typeface="Canva Sans"/>
                <a:ea typeface="Canva Sans"/>
                <a:cs typeface="Canva Sans"/>
                <a:sym typeface="Canva Sans"/>
              </a:rPr>
              <a:t>Now, we will use </a:t>
            </a:r>
            <a:r>
              <a:rPr lang="en-US" sz="1972" b="1" dirty="0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HuggingFace Pre-trained Model</a:t>
            </a:r>
            <a:r>
              <a:rPr lang="en-US" sz="1972" dirty="0">
                <a:solidFill>
                  <a:srgbClr val="3C4C59"/>
                </a:solidFill>
                <a:latin typeface="Canva Sans"/>
                <a:ea typeface="Canva Sans"/>
                <a:cs typeface="Canva Sans"/>
                <a:sym typeface="Canva Sans"/>
              </a:rPr>
              <a:t> and make it better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14350" y="0"/>
            <a:ext cx="1028700" cy="942546"/>
          </a:xfrm>
          <a:custGeom>
            <a:avLst/>
            <a:gdLst/>
            <a:ahLst/>
            <a:cxnLst/>
            <a:rect l="l" t="t" r="r" b="b"/>
            <a:pathLst>
              <a:path w="1028700" h="942546">
                <a:moveTo>
                  <a:pt x="0" y="0"/>
                </a:moveTo>
                <a:lnTo>
                  <a:pt x="1028700" y="0"/>
                </a:lnTo>
                <a:lnTo>
                  <a:pt x="1028700" y="942546"/>
                </a:lnTo>
                <a:lnTo>
                  <a:pt x="0" y="94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773650" y="9350867"/>
            <a:ext cx="1028700" cy="942546"/>
          </a:xfrm>
          <a:custGeom>
            <a:avLst/>
            <a:gdLst/>
            <a:ahLst/>
            <a:cxnLst/>
            <a:rect l="l" t="t" r="r" b="b"/>
            <a:pathLst>
              <a:path w="1028700" h="942546">
                <a:moveTo>
                  <a:pt x="0" y="0"/>
                </a:moveTo>
                <a:lnTo>
                  <a:pt x="1028700" y="0"/>
                </a:lnTo>
                <a:lnTo>
                  <a:pt x="1028700" y="942546"/>
                </a:lnTo>
                <a:lnTo>
                  <a:pt x="0" y="94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87316" y="-231121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1" y="0"/>
                </a:lnTo>
                <a:lnTo>
                  <a:pt x="1198551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89735" y="9605958"/>
            <a:ext cx="1198551" cy="1056223"/>
          </a:xfrm>
          <a:custGeom>
            <a:avLst/>
            <a:gdLst/>
            <a:ahLst/>
            <a:cxnLst/>
            <a:rect l="l" t="t" r="r" b="b"/>
            <a:pathLst>
              <a:path w="1198551" h="1056223">
                <a:moveTo>
                  <a:pt x="0" y="0"/>
                </a:moveTo>
                <a:lnTo>
                  <a:pt x="1198551" y="0"/>
                </a:lnTo>
                <a:lnTo>
                  <a:pt x="1198551" y="1056223"/>
                </a:lnTo>
                <a:lnTo>
                  <a:pt x="0" y="1056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77235" y="6672080"/>
            <a:ext cx="8560557" cy="3461990"/>
          </a:xfrm>
          <a:custGeom>
            <a:avLst/>
            <a:gdLst/>
            <a:ahLst/>
            <a:cxnLst/>
            <a:rect l="l" t="t" r="r" b="b"/>
            <a:pathLst>
              <a:path w="8560557" h="3461990">
                <a:moveTo>
                  <a:pt x="0" y="0"/>
                </a:moveTo>
                <a:lnTo>
                  <a:pt x="8560557" y="0"/>
                </a:lnTo>
                <a:lnTo>
                  <a:pt x="8560557" y="3461990"/>
                </a:lnTo>
                <a:lnTo>
                  <a:pt x="0" y="34619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130867" y="2529223"/>
            <a:ext cx="6842883" cy="5375447"/>
          </a:xfrm>
          <a:custGeom>
            <a:avLst/>
            <a:gdLst/>
            <a:ahLst/>
            <a:cxnLst/>
            <a:rect l="l" t="t" r="r" b="b"/>
            <a:pathLst>
              <a:path w="6842883" h="5375447">
                <a:moveTo>
                  <a:pt x="0" y="0"/>
                </a:moveTo>
                <a:lnTo>
                  <a:pt x="6842882" y="0"/>
                </a:lnTo>
                <a:lnTo>
                  <a:pt x="6842882" y="5375447"/>
                </a:lnTo>
                <a:lnTo>
                  <a:pt x="0" y="5375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906603" y="2419633"/>
            <a:ext cx="5831189" cy="4181063"/>
          </a:xfrm>
          <a:custGeom>
            <a:avLst/>
            <a:gdLst/>
            <a:ahLst/>
            <a:cxnLst/>
            <a:rect l="l" t="t" r="r" b="b"/>
            <a:pathLst>
              <a:path w="5831189" h="4181063">
                <a:moveTo>
                  <a:pt x="0" y="0"/>
                </a:moveTo>
                <a:lnTo>
                  <a:pt x="5831189" y="0"/>
                </a:lnTo>
                <a:lnTo>
                  <a:pt x="5831189" y="4181062"/>
                </a:lnTo>
                <a:lnTo>
                  <a:pt x="0" y="4181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166149" y="556998"/>
            <a:ext cx="9955702" cy="125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PRE-TRAINED HUGGING-FACE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09289" y="1952008"/>
            <a:ext cx="746942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MarianMT [Helsinki mt-opus-ur-en]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Canva Sans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NLP_Project_Presentation</dc:title>
  <cp:lastModifiedBy>u2021465</cp:lastModifiedBy>
  <cp:revision>2</cp:revision>
  <dcterms:created xsi:type="dcterms:W3CDTF">2006-08-16T00:00:00Z</dcterms:created>
  <dcterms:modified xsi:type="dcterms:W3CDTF">2025-05-13T03:52:14Z</dcterms:modified>
  <dc:identifier>DAGnP-BxVkE</dc:identifier>
</cp:coreProperties>
</file>